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16-02-2025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2/16/2025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2/16/2025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2/16/2025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2/16/2025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2/16/2025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2/16/2025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2/16/2025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2/16/2025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2/16/2025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2/16/2025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2/16/2025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606029"/>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Student Name : P.KALPANA</a:t>
            </a:r>
          </a:p>
          <a:p>
            <a:r>
              <a:rPr lang="en-US" sz="2000" b="1" dirty="0">
                <a:solidFill>
                  <a:schemeClr val="accent1">
                    <a:lumMod val="75000"/>
                  </a:schemeClr>
                </a:solidFill>
                <a:latin typeface="Arial"/>
                <a:cs typeface="Arial"/>
              </a:rPr>
              <a:t>College Name &amp; Department : SRI INDU COLLEGE OF ENGINEERING AND TECHNOLOGY (ECE) </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a:bodyPr>
          <a:lstStyle/>
          <a:p>
            <a:pPr marL="0" indent="0">
              <a:buNone/>
            </a:pPr>
            <a:r>
              <a:rPr lang="en-US" sz="3200" dirty="0"/>
              <a:t>The project can be enhanced by incorporating AI to detect steganographic attacks, improving robustness against steganalysis. Additionally, future implementations can explore higher-order embedding techniques, support for different media types (audio and video), and blockchain integration for secure verification of hidden data.</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US" sz="3200" dirty="0"/>
              <a:t>With the rise of digital communication, ensuring the confidentiality of sensitive information has become crucial. Traditional encryption methods can attract attention, making data transmission a potential target for hackers. This project focuses on utilizing steganography, a technique that embeds secret data within images, making it virtually undetectable and enhancing data security.</a:t>
            </a:r>
            <a:endParaRPr lang="en-IN" sz="3200"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4517009"/>
          </a:xfrm>
        </p:spPr>
        <p:txBody>
          <a:bodyPr vert="horz" lIns="91440" tIns="45720" rIns="91440" bIns="45720" rtlCol="0" anchor="ctr">
            <a:noAutofit/>
          </a:bodyPr>
          <a:lstStyle/>
          <a:p>
            <a:pPr marL="0" indent="0">
              <a:buNone/>
            </a:pPr>
            <a:r>
              <a:rPr lang="en-US" sz="3200" dirty="0"/>
              <a:t>The project is implemented using Python, leveraging libraries such as OpenCV for image processing and cryptographic modules for secure data embedding. The Least Significant Bit (LSB) technique is used to hide information within pixel values, ensuring minimal distortion of the original image.</a:t>
            </a:r>
            <a:r>
              <a:rPr lang="en-IN" sz="3200" dirty="0"/>
              <a:t> </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normAutofit/>
          </a:bodyPr>
          <a:lstStyle/>
          <a:p>
            <a:pPr marL="0" indent="0">
              <a:buNone/>
            </a:pPr>
            <a:r>
              <a:rPr lang="en-US" sz="3200" dirty="0"/>
              <a:t>Unlike traditional encryption, which makes data transmission obvious, steganography conceals information within images, making it nearly impossible for intruders to detect. The method ensures secure, undetectable data exchange without raising suspicion, making it a powerful tool for cybersecurity.</a:t>
            </a:r>
            <a:endParaRPr lang="en-IN" sz="3200" b="1" dirty="0">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normAutofit/>
          </a:bodyPr>
          <a:lstStyle/>
          <a:p>
            <a:pPr marL="0" indent="0">
              <a:buNone/>
            </a:pPr>
            <a:r>
              <a:rPr lang="en-US" sz="3200" dirty="0"/>
              <a:t>This project benefits cybersecurity professionals, intelligence agencies, journalists, and individuals seeking secure communication. It can be used in confidential corporate exchanges, secure government communications, and covert information sharing.</a:t>
            </a:r>
            <a:endParaRPr lang="en-IN" sz="3200" dirty="0"/>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7" name="Content Placeholder 6">
            <a:extLst>
              <a:ext uri="{FF2B5EF4-FFF2-40B4-BE49-F238E27FC236}">
                <a16:creationId xmlns:a16="http://schemas.microsoft.com/office/drawing/2014/main" id="{FBBBA19F-7FD6-066B-D36D-14F19578988B}"/>
              </a:ext>
            </a:extLst>
          </p:cNvPr>
          <p:cNvPicPr>
            <a:picLocks noGrp="1" noChangeAspect="1"/>
          </p:cNvPicPr>
          <p:nvPr>
            <p:ph idx="1"/>
          </p:nvPr>
        </p:nvPicPr>
        <p:blipFill>
          <a:blip r:embed="rId2"/>
          <a:stretch>
            <a:fillRect/>
          </a:stretch>
        </p:blipFill>
        <p:spPr>
          <a:xfrm>
            <a:off x="668595" y="1376516"/>
            <a:ext cx="2379405" cy="2703871"/>
          </a:xfrm>
        </p:spPr>
      </p:pic>
      <p:pic>
        <p:nvPicPr>
          <p:cNvPr id="5" name="Picture 4">
            <a:extLst>
              <a:ext uri="{FF2B5EF4-FFF2-40B4-BE49-F238E27FC236}">
                <a16:creationId xmlns:a16="http://schemas.microsoft.com/office/drawing/2014/main" id="{852C42A2-CA27-6618-E932-0C89230579E5}"/>
              </a:ext>
            </a:extLst>
          </p:cNvPr>
          <p:cNvPicPr>
            <a:picLocks noChangeAspect="1"/>
          </p:cNvPicPr>
          <p:nvPr/>
        </p:nvPicPr>
        <p:blipFill>
          <a:blip r:embed="rId3"/>
          <a:stretch>
            <a:fillRect/>
          </a:stretch>
        </p:blipFill>
        <p:spPr>
          <a:xfrm>
            <a:off x="3401962" y="1602658"/>
            <a:ext cx="3962399" cy="1826342"/>
          </a:xfrm>
          <a:prstGeom prst="rect">
            <a:avLst/>
          </a:prstGeom>
        </p:spPr>
      </p:pic>
      <p:pic>
        <p:nvPicPr>
          <p:cNvPr id="9" name="Picture 8">
            <a:extLst>
              <a:ext uri="{FF2B5EF4-FFF2-40B4-BE49-F238E27FC236}">
                <a16:creationId xmlns:a16="http://schemas.microsoft.com/office/drawing/2014/main" id="{0423912C-E12F-FBE3-CBC3-7F028AFC31E3}"/>
              </a:ext>
            </a:extLst>
          </p:cNvPr>
          <p:cNvPicPr>
            <a:picLocks noChangeAspect="1"/>
          </p:cNvPicPr>
          <p:nvPr/>
        </p:nvPicPr>
        <p:blipFill>
          <a:blip r:embed="rId4"/>
          <a:stretch>
            <a:fillRect/>
          </a:stretch>
        </p:blipFill>
        <p:spPr>
          <a:xfrm>
            <a:off x="7718323" y="1409417"/>
            <a:ext cx="3637935" cy="2300747"/>
          </a:xfrm>
          <a:prstGeom prst="rect">
            <a:avLst/>
          </a:prstGeom>
        </p:spPr>
      </p:pic>
      <p:pic>
        <p:nvPicPr>
          <p:cNvPr id="11" name="Picture 10">
            <a:extLst>
              <a:ext uri="{FF2B5EF4-FFF2-40B4-BE49-F238E27FC236}">
                <a16:creationId xmlns:a16="http://schemas.microsoft.com/office/drawing/2014/main" id="{0138E920-6958-1F54-863F-A68BFE0FF731}"/>
              </a:ext>
            </a:extLst>
          </p:cNvPr>
          <p:cNvPicPr>
            <a:picLocks noChangeAspect="1"/>
          </p:cNvPicPr>
          <p:nvPr/>
        </p:nvPicPr>
        <p:blipFill>
          <a:blip r:embed="rId5"/>
          <a:stretch>
            <a:fillRect/>
          </a:stretch>
        </p:blipFill>
        <p:spPr>
          <a:xfrm>
            <a:off x="452284" y="4450593"/>
            <a:ext cx="3962399" cy="1891214"/>
          </a:xfrm>
          <a:prstGeom prst="rect">
            <a:avLst/>
          </a:prstGeom>
        </p:spPr>
      </p:pic>
      <p:pic>
        <p:nvPicPr>
          <p:cNvPr id="13" name="Picture 12">
            <a:extLst>
              <a:ext uri="{FF2B5EF4-FFF2-40B4-BE49-F238E27FC236}">
                <a16:creationId xmlns:a16="http://schemas.microsoft.com/office/drawing/2014/main" id="{3159309E-1E3D-97E9-65CD-5056B58E53F4}"/>
              </a:ext>
            </a:extLst>
          </p:cNvPr>
          <p:cNvPicPr>
            <a:picLocks noChangeAspect="1"/>
          </p:cNvPicPr>
          <p:nvPr/>
        </p:nvPicPr>
        <p:blipFill>
          <a:blip r:embed="rId6"/>
          <a:stretch>
            <a:fillRect/>
          </a:stretch>
        </p:blipFill>
        <p:spPr>
          <a:xfrm>
            <a:off x="4975123" y="4237703"/>
            <a:ext cx="5907857" cy="1681316"/>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2" y="1302026"/>
            <a:ext cx="11029615" cy="4400684"/>
          </a:xfrm>
        </p:spPr>
        <p:txBody>
          <a:bodyPr/>
          <a:lstStyle/>
          <a:p>
            <a:pPr marL="0" indent="0">
              <a:buNone/>
            </a:pPr>
            <a:r>
              <a:rPr lang="en-US" sz="3200" dirty="0"/>
              <a:t>Steganography provides a robust method for secure data transmission without alerting potential attackers. This project demonstrates an efficient way to embed and extract information from images, highlighting its significance in modern cybersecurity</a:t>
            </a:r>
            <a:r>
              <a:rPr lang="en-US" dirty="0"/>
              <a:t>.</a:t>
            </a:r>
            <a:endParaRPr lang="en-IN" dirty="0"/>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normAutofit/>
          </a:bodyPr>
          <a:lstStyle/>
          <a:p>
            <a:pPr marL="0" indent="0">
              <a:buNone/>
            </a:pPr>
            <a:r>
              <a:rPr lang="en-IN" sz="3200" dirty="0"/>
              <a:t>https://github.com/Kalpana-1109/edunet_project.git</a:t>
            </a:r>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fadb41d3-f9cb-40fb-903c-8cacaba95bb5"/>
    <ds:schemaRef ds:uri="http://schemas.microsoft.com/office/2006/documentManagement/types"/>
    <ds:schemaRef ds:uri="http://purl.org/dc/terms/"/>
    <ds:schemaRef ds:uri="http://purl.org/dc/dcmitype/"/>
    <ds:schemaRef ds:uri="b30265f8-c5e2-4918-b4a1-b977299ca3e2"/>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65</TotalTime>
  <Words>350</Words>
  <Application>Microsoft Office PowerPoint</Application>
  <PresentationFormat>Widescreen</PresentationFormat>
  <Paragraphs>32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kalpana p</cp:lastModifiedBy>
  <cp:revision>26</cp:revision>
  <dcterms:created xsi:type="dcterms:W3CDTF">2021-05-26T16:50:10Z</dcterms:created>
  <dcterms:modified xsi:type="dcterms:W3CDTF">2025-02-16T09:59:59Z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